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1904C-4932-FC32-098C-6303CA1CF2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063312-C9C1-3EFF-F24B-38E35CF33E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0E726-D9AF-18BB-6496-7DC381166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2E3EF-1493-7A1D-5ED7-5307580DE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EC137-6D5C-BAB6-73D9-8D9C053D8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740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4940A-5D21-2610-FB1A-B99B20EA3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4B020B-0DAC-F056-B96B-F5CCE1C2B9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65FEB-7787-BBE8-43D1-34528BDE9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259C0-8E84-61FD-219D-0FF046D72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E47BF-34E3-9733-998C-CCF980AA9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63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736BA0-6DD0-BCFD-5C32-20F3CB21AC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167F9-F98B-FEDB-BBBE-CE3D9693F5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9812A-4F8B-8FE7-3F6D-7F4202ECF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6BB4A-CD1C-D695-0F9A-0FE4ADA43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ECBA6-7668-BE48-6C5D-9DC7911F6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90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ECD99-6081-54A3-990B-25D3414B6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56017-6F1E-EE98-C12F-0B402BDD6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25A46-B4F5-FE77-85BE-47786429D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22979-99ED-8BE9-4BFA-36E149EEC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2657B-8E83-8630-E6D2-E80927473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655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92403-EB74-69B3-49A1-468827158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57B25-540B-36CE-A6AA-0FDAC53393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ADA58-0FE6-F582-400B-0ADCA6A0F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33262-C4D7-FA61-27AC-BABF0C4B5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F6AF2-3989-26AA-1EA6-29175A1CF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300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604F5-34C0-92DC-8459-6BF7C3C1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5F7F5-37DB-A78B-14B0-E879A80935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9FF03D-DCA4-4065-DBC5-6298A938C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C0EEF1-8A04-E900-3508-551DBA739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D563C-45E4-EBE8-EEB2-56262E540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15BD5-48CB-F555-6BAC-3D48AC83C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474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D0F68-2E76-5919-148A-2838B6702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F8AFCE-239D-198C-4D85-E8145DCD4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722DEC-524C-648F-ADA6-6DB524D2E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0FDA71-288C-64DC-BCCC-B4AA94AB88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512135-3DC8-C617-7170-ACFAB6CEE1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256BD3-3152-7ACB-CA83-9236911AE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1A7893-9F1C-06E9-4F23-F8E3943CC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9B1AB7-6B11-F333-C71E-9F573298A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78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79D08-601B-4764-C180-66D58D362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990FA9-2C20-AE27-518F-B981F43FF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E6F5A7-0916-8077-F17A-1A94ACA13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F078D-88E6-9C38-E5C2-0BAC0FD0C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64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7BE074-75F1-BED4-D763-0780B0FFE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095E02-30CC-B525-A516-788BAE9C1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68776-6479-ABFF-18CA-2A0241E65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33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D7001-3BA4-E27C-F503-9FED01F26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9DCF6-E0AF-C308-C10E-D4BEFED1A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18434B-EADB-47E3-7DA4-013232BF9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ADFD81-9597-2EBB-009B-0A1724F59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5D1A09-BAD4-E64A-B7B0-C7FA29F70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2B074D-49DE-8B45-0787-2AD2A32E3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84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B2464-9D39-824B-A8A8-54BC83FEE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ECA25C-F9CF-AB17-5FE4-F078D45B7E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7EF970-10FA-FAAE-911F-76BD35774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F4236D-8824-27E8-9525-45FE594A4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A97852-D44F-B0A9-79CE-3782BAB41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8065E-06D0-D569-E819-36A8B114C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26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6B13FB-E94D-BEEF-EE4C-9CF5CDF3C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4CA37-7047-93FD-C8E6-FD991AEB9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FF68D-E3F2-16AB-D82D-BB93004CCB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21078D-B7FF-4583-90F5-FDF9EEEA6903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E5BAE-D285-F81A-9515-E2B4AD8E4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D868C-37F1-5E1F-35F0-5A195BE607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48497A-90F0-43E0-8053-20EE2608575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A98282-96A1-D4F4-5582-86DF61E2CE27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550662" y="6642100"/>
            <a:ext cx="11191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Lexmark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24319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ocument&#10;&#10;AI-generated content may be incorrect.">
            <a:extLst>
              <a:ext uri="{FF2B5EF4-FFF2-40B4-BE49-F238E27FC236}">
                <a16:creationId xmlns:a16="http://schemas.microsoft.com/office/drawing/2014/main" id="{64420175-284E-D4E0-4A48-ECA9FCF33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363" r="36364"/>
          <a:stretch>
            <a:fillRect/>
          </a:stretch>
        </p:blipFill>
        <p:spPr>
          <a:xfrm rot="5400000">
            <a:off x="2867504" y="1438757"/>
            <a:ext cx="5511802" cy="403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78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952b670f-6bee-4e6c-994d-cb4c4ab4436c}" enabled="1" method="Standard" siteId="{12709065-6e6c-41c9-9e4d-fb0a436969ce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Dante Baron [external]</dc:creator>
  <cp:lastModifiedBy>Dante Baron [external]</cp:lastModifiedBy>
  <cp:revision>1</cp:revision>
  <dcterms:created xsi:type="dcterms:W3CDTF">2025-08-07T14:38:49Z</dcterms:created>
  <dcterms:modified xsi:type="dcterms:W3CDTF">2025-08-07T14:40:16Z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 Theme:8</vt:lpwstr>
  </property>
  <property fmtid="{D5CDD505-2E9C-101B-9397-08002B2CF9AE}" pid="3" name="ClassificationContentMarkingFooterText">
    <vt:lpwstr>Lexmark Confidential</vt:lpwstr>
  </property>
</Properties>
</file>

<file path=docProps/thumbnail.jpeg>
</file>